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4"/>
  </p:notesMasterIdLst>
  <p:sldIdLst>
    <p:sldId id="256" r:id="rId2"/>
    <p:sldId id="386" r:id="rId3"/>
    <p:sldId id="387" r:id="rId4"/>
    <p:sldId id="275" r:id="rId5"/>
    <p:sldId id="306" r:id="rId6"/>
    <p:sldId id="305" r:id="rId7"/>
    <p:sldId id="308" r:id="rId8"/>
    <p:sldId id="309" r:id="rId9"/>
    <p:sldId id="310" r:id="rId10"/>
    <p:sldId id="312" r:id="rId11"/>
    <p:sldId id="314" r:id="rId12"/>
    <p:sldId id="315" r:id="rId13"/>
    <p:sldId id="316" r:id="rId14"/>
    <p:sldId id="390" r:id="rId15"/>
    <p:sldId id="388" r:id="rId16"/>
    <p:sldId id="389" r:id="rId17"/>
    <p:sldId id="326" r:id="rId18"/>
    <p:sldId id="381" r:id="rId19"/>
    <p:sldId id="382" r:id="rId20"/>
    <p:sldId id="383" r:id="rId21"/>
    <p:sldId id="380" r:id="rId22"/>
    <p:sldId id="369" r:id="rId23"/>
    <p:sldId id="355" r:id="rId24"/>
    <p:sldId id="391" r:id="rId25"/>
    <p:sldId id="392" r:id="rId26"/>
    <p:sldId id="394" r:id="rId27"/>
    <p:sldId id="393" r:id="rId28"/>
    <p:sldId id="371" r:id="rId29"/>
    <p:sldId id="373" r:id="rId30"/>
    <p:sldId id="378" r:id="rId31"/>
    <p:sldId id="374" r:id="rId32"/>
    <p:sldId id="350" r:id="rId33"/>
    <p:sldId id="351" r:id="rId34"/>
    <p:sldId id="352" r:id="rId35"/>
    <p:sldId id="362" r:id="rId36"/>
    <p:sldId id="363" r:id="rId37"/>
    <p:sldId id="395" r:id="rId38"/>
    <p:sldId id="396" r:id="rId39"/>
    <p:sldId id="364" r:id="rId40"/>
    <p:sldId id="365" r:id="rId41"/>
    <p:sldId id="366" r:id="rId42"/>
    <p:sldId id="342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F907B-44F5-4D6B-822A-B7444D99C26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BFCE-82B1-4E7B-9835-F9F744EE0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2259-BA03-4E32-B481-29BDB344059B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C12C-F996-4437-A5A7-4EE7560F6406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98EE-FA69-4151-8AD4-BF754ECC37BC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56D-E5E6-4B6E-AF02-713BAAFDC1C3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436E-4B98-4BB0-80D7-48FEF8D9957A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63CD-7888-40DF-9A55-6CB50D5A3AB8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576-1205-47DB-B99F-2ABF4484C157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960E-F66B-48B5-86B1-903EA80C31BD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B19C-2F03-4B7B-8AD3-B77DC9C27AE1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ED57-E7FE-4581-A7B6-A24C21EE9E67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331C55-2757-4D22-B1A5-30158A6A85B7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315FBB-165B-4469-93D8-E398AA2958F1}" type="datetime1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D2A636-820A-4EAA-A209-8244CF46E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00in.tistory.com/181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ome.php?sk=group_182345711796139" TargetMode="External"/><Relationship Id="rId3" Type="http://schemas.openxmlformats.org/officeDocument/2006/relationships/hyperlink" Target="http://2kim.idomin.com/" TargetMode="External"/><Relationship Id="rId7" Type="http://schemas.openxmlformats.org/officeDocument/2006/relationships/hyperlink" Target="http://www.facebook.com/kjoowan" TargetMode="External"/><Relationship Id="rId2" Type="http://schemas.openxmlformats.org/officeDocument/2006/relationships/hyperlink" Target="http://slidesha.re/dlSp8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tkr.com/kimjoowan" TargetMode="External"/><Relationship Id="rId5" Type="http://schemas.openxmlformats.org/officeDocument/2006/relationships/hyperlink" Target="http://www.100in.com/" TargetMode="External"/><Relationship Id="rId4" Type="http://schemas.openxmlformats.org/officeDocument/2006/relationships/hyperlink" Target="http://metablog.idomin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SNS</a:t>
            </a:r>
            <a:r>
              <a:rPr lang="ko-KR" altLang="en-US" dirty="0" smtClean="0"/>
              <a:t>를 활용한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지역 </a:t>
            </a:r>
            <a:r>
              <a:rPr lang="ko-KR" altLang="en-US" dirty="0" err="1" smtClean="0"/>
              <a:t>스토리텔링</a:t>
            </a:r>
            <a:r>
              <a:rPr lang="ko-KR" altLang="en-US" dirty="0" smtClean="0"/>
              <a:t> 사업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경남도민일보 김주완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402" y="0"/>
            <a:ext cx="49891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김두관</a:t>
            </a:r>
            <a:r>
              <a:rPr lang="ko-KR" altLang="en-US" dirty="0" smtClean="0"/>
              <a:t> 힘 </a:t>
            </a:r>
            <a:r>
              <a:rPr lang="ko-KR" altLang="en-US" dirty="0" smtClean="0"/>
              <a:t>실어주기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릴레이 </a:t>
            </a:r>
            <a:r>
              <a:rPr lang="ko-KR" altLang="en-US" dirty="0" smtClean="0"/>
              <a:t>광고</a:t>
            </a:r>
            <a:endParaRPr lang="ko-KR" altLang="en-US" dirty="0"/>
          </a:p>
        </p:txBody>
      </p:sp>
      <p:pic>
        <p:nvPicPr>
          <p:cNvPr id="5" name="그림 개체 틀 4" descr="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27" r="11727"/>
          <a:stretch>
            <a:fillRect/>
          </a:stretch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'</a:t>
            </a:r>
            <a:r>
              <a:rPr lang="ko-KR" altLang="en-US" dirty="0" err="1" smtClean="0">
                <a:hlinkClick r:id="rId3"/>
              </a:rPr>
              <a:t>김두관</a:t>
            </a:r>
            <a:r>
              <a:rPr lang="ko-KR" altLang="en-US" dirty="0" smtClean="0">
                <a:hlinkClick r:id="rId3"/>
              </a:rPr>
              <a:t> 힘 실어주기</a:t>
            </a:r>
            <a:r>
              <a:rPr lang="en-US" altLang="ko-KR" dirty="0" smtClean="0">
                <a:hlinkClick r:id="rId3"/>
              </a:rPr>
              <a:t>' </a:t>
            </a:r>
            <a:r>
              <a:rPr lang="ko-KR" altLang="en-US" dirty="0" smtClean="0">
                <a:hlinkClick r:id="rId3"/>
              </a:rPr>
              <a:t>낙동강 광고 결산 보고 </a:t>
            </a:r>
            <a:r>
              <a:rPr lang="en-US" altLang="ko-KR" dirty="0" smtClean="0">
                <a:hlinkClick r:id="rId3"/>
              </a:rPr>
              <a:t>:: </a:t>
            </a:r>
            <a:r>
              <a:rPr lang="ko-KR" altLang="en-US" dirty="0" smtClean="0">
                <a:hlinkClick r:id="rId3"/>
              </a:rPr>
              <a:t>김주완 </a:t>
            </a:r>
            <a:r>
              <a:rPr lang="ko-KR" altLang="en-US" dirty="0" err="1" smtClean="0">
                <a:hlinkClick r:id="rId3"/>
              </a:rPr>
              <a:t>김훤주의</a:t>
            </a:r>
            <a:r>
              <a:rPr lang="ko-KR" altLang="en-US" dirty="0" smtClean="0">
                <a:hlinkClick r:id="rId3"/>
              </a:rPr>
              <a:t> 지역에서 본 세상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en-US" altLang="ko-KR" dirty="0" smtClean="0"/>
              <a:t>60</a:t>
            </a:r>
            <a:r>
              <a:rPr lang="ko-KR" altLang="en-US" dirty="0" smtClean="0"/>
              <a:t>여명 </a:t>
            </a:r>
            <a:r>
              <a:rPr lang="en-US" altLang="ko-KR" dirty="0" smtClean="0"/>
              <a:t>264</a:t>
            </a:r>
            <a:r>
              <a:rPr lang="ko-KR" altLang="en-US" dirty="0" smtClean="0"/>
              <a:t>만 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효심 가득</a:t>
            </a:r>
            <a:endParaRPr lang="ko-KR" altLang="en-US" dirty="0"/>
          </a:p>
        </p:txBody>
      </p:sp>
      <p:pic>
        <p:nvPicPr>
          <p:cNvPr id="7" name="그림 6" descr="그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387"/>
            <a:ext cx="2376264" cy="6872263"/>
          </a:xfrm>
          <a:prstGeom prst="rect">
            <a:avLst/>
          </a:prstGeom>
        </p:spPr>
      </p:pic>
      <p:pic>
        <p:nvPicPr>
          <p:cNvPr id="8" name="그림 7" descr="그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24219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재미있는 광고</a:t>
            </a:r>
            <a:endParaRPr lang="ko-KR" altLang="en-US" dirty="0"/>
          </a:p>
        </p:txBody>
      </p:sp>
      <p:pic>
        <p:nvPicPr>
          <p:cNvPr id="5" name="그림 개체 틀 4" descr="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511" b="11511"/>
          <a:stretch>
            <a:fillRect/>
          </a:stretch>
        </p:blipFill>
        <p:spPr>
          <a:xfrm>
            <a:off x="1115616" y="1052736"/>
            <a:ext cx="4114800" cy="411480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광고료가 싸니까</a:t>
            </a:r>
            <a:r>
              <a:rPr lang="en-US" altLang="ko-KR" dirty="0" smtClean="0"/>
              <a:t>…</a:t>
            </a:r>
            <a:r>
              <a:rPr lang="ko-KR" altLang="en-US" dirty="0" err="1" smtClean="0"/>
              <a:t>ㅋㅋㅋ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SNS</a:t>
            </a:r>
            <a:r>
              <a:rPr lang="ko-KR" altLang="en-US" dirty="0" smtClean="0"/>
              <a:t>와 친해지기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친근 마케팅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43" y="764704"/>
            <a:ext cx="7603873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사내 인트라넷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12735" cy="5739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독자모임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977847"/>
            <a:ext cx="6236171" cy="5737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독자와 친해지기 </a:t>
            </a:r>
            <a:r>
              <a:rPr lang="en-US" altLang="ko-KR" dirty="0" smtClean="0"/>
              <a:t>| </a:t>
            </a:r>
            <a:r>
              <a:rPr lang="ko-KR" altLang="en-US" dirty="0" smtClean="0"/>
              <a:t>상호교감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P_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517160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206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월간 </a:t>
            </a:r>
            <a:r>
              <a:rPr lang="ko-KR" altLang="en-US" dirty="0" err="1" smtClean="0"/>
              <a:t>피플파워</a:t>
            </a:r>
            <a:r>
              <a:rPr lang="ko-KR" altLang="en-US" dirty="0" smtClean="0"/>
              <a:t> 창간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소셜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세일즈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14400" y="1500188"/>
            <a:ext cx="8229600" cy="4625975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 descr="Untitled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174" y="1962149"/>
            <a:ext cx="5650185" cy="343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475656" y="2132856"/>
            <a:ext cx="7206688" cy="85725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기자도 자기 상품을 팔아야 한다</a:t>
            </a:r>
            <a:endParaRPr lang="ko-KR" altLang="en-US" dirty="0"/>
          </a:p>
        </p:txBody>
      </p:sp>
      <p:sp>
        <p:nvSpPr>
          <p:cNvPr id="9" name="제목 6"/>
          <p:cNvSpPr txBox="1">
            <a:spLocks/>
          </p:cNvSpPr>
          <p:nvPr/>
        </p:nvSpPr>
        <p:spPr>
          <a:xfrm>
            <a:off x="1403648" y="3284984"/>
            <a:ext cx="7350704" cy="85725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cap="all" noProof="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rPr>
              <a:t>편집국</a:t>
            </a:r>
            <a:r>
              <a:rPr lang="ko-KR" altLang="en-US" sz="4400" b="1" cap="all" noProof="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rPr>
              <a:t>도 </a:t>
            </a:r>
            <a:r>
              <a:rPr lang="ko-KR" altLang="en-US" sz="4400" b="1" cap="all" noProof="0" dirty="0" smtClean="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ea typeface="+mj-ea"/>
                <a:cs typeface="HY견고딕"/>
              </a:rPr>
              <a:t>돈을 벌 수 있다</a:t>
            </a:r>
            <a:endParaRPr kumimoji="0" lang="ko-KR" altLang="en-US" sz="4400" b="1" i="0" u="none" strike="noStrike" kern="1200" cap="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innerShdw blurRad="50800" dist="50800" dir="13500000">
                  <a:srgbClr val="000000">
                    <a:alpha val="80000"/>
                  </a:srgbClr>
                </a:innerShdw>
              </a:effectLst>
              <a:uLnTx/>
              <a:uFillTx/>
              <a:latin typeface="+mj-ea"/>
              <a:ea typeface="+mj-ea"/>
              <a:cs typeface="HY견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559" y="0"/>
            <a:ext cx="45268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4288" y="617220"/>
            <a:ext cx="4535424" cy="5623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독자의 제안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뉴스저작권 사업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E-NIE : 130</a:t>
            </a:r>
            <a:r>
              <a:rPr lang="ko-KR" altLang="en-US" dirty="0" smtClean="0"/>
              <a:t>개 학교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학교당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만 원</a:t>
            </a:r>
            <a:r>
              <a:rPr lang="en-US" altLang="ko-KR" dirty="0" smtClean="0"/>
              <a:t>, 1/3</a:t>
            </a:r>
          </a:p>
          <a:p>
            <a:pPr>
              <a:buNone/>
            </a:pPr>
            <a:r>
              <a:rPr lang="ko-KR" altLang="en-US" dirty="0" smtClean="0"/>
              <a:t>디지털뉴스</a:t>
            </a:r>
            <a:r>
              <a:rPr lang="en-US" altLang="ko-KR" dirty="0" smtClean="0"/>
              <a:t>&amp;PDF : 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만 원 이상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부분적 유료화</a:t>
            </a:r>
            <a:endParaRPr lang="ko-KR" altLang="en-US" dirty="0"/>
          </a:p>
        </p:txBody>
      </p:sp>
      <p:pic>
        <p:nvPicPr>
          <p:cNvPr id="6" name="내용 개체 틀 5" descr="무제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708920"/>
            <a:ext cx="8087821" cy="214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유료화 논리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구독료를 내고 신문을 </a:t>
            </a:r>
            <a:r>
              <a:rPr lang="ko-KR" altLang="en-US" dirty="0" smtClean="0"/>
              <a:t>보고 계시는 </a:t>
            </a:r>
            <a:r>
              <a:rPr lang="ko-KR" altLang="en-US" dirty="0" smtClean="0"/>
              <a:t>독자님들에 대한 최소한의 도리이자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더욱 알차고 차별화한 뉴스를 생산하겠다는 저희들의 다짐이기도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뉴스는 많은 인력이 고도의 정신적 육체적 노동을 거쳐 생산한 정보상품입니다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이번 </a:t>
            </a:r>
            <a:r>
              <a:rPr lang="en-US" altLang="ko-KR" dirty="0" smtClean="0"/>
              <a:t>'</a:t>
            </a:r>
            <a:r>
              <a:rPr lang="ko-KR" altLang="en-US" dirty="0" smtClean="0"/>
              <a:t>부분적 뉴스 유료화</a:t>
            </a:r>
            <a:r>
              <a:rPr lang="en-US" altLang="ko-KR" dirty="0" smtClean="0"/>
              <a:t>'</a:t>
            </a:r>
            <a:r>
              <a:rPr lang="ko-KR" altLang="en-US" dirty="0" smtClean="0"/>
              <a:t>는 품질에 대한 자부심과 정당한 노동의 대가를 인정받고자 하는 저희들의 자존심이 걸려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유료화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신용카드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휴대폰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계좌이체</a:t>
            </a:r>
            <a:endParaRPr lang="en-US" altLang="ko-KR" dirty="0" smtClean="0"/>
          </a:p>
          <a:p>
            <a:r>
              <a:rPr lang="en-US" altLang="ko-KR" dirty="0" smtClean="0"/>
              <a:t>500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, 1</a:t>
            </a:r>
            <a:r>
              <a:rPr lang="ko-KR" altLang="en-US" dirty="0" smtClean="0"/>
              <a:t>만 원</a:t>
            </a:r>
            <a:r>
              <a:rPr lang="en-US" altLang="ko-KR" dirty="0" smtClean="0"/>
              <a:t>, 5</a:t>
            </a:r>
            <a:r>
              <a:rPr lang="ko-KR" altLang="en-US" dirty="0" smtClean="0"/>
              <a:t>만 원</a:t>
            </a:r>
            <a:r>
              <a:rPr lang="en-US" altLang="ko-KR" dirty="0" smtClean="0"/>
              <a:t>, 9</a:t>
            </a:r>
            <a:r>
              <a:rPr lang="ko-KR" altLang="en-US" dirty="0" smtClean="0"/>
              <a:t>만 원</a:t>
            </a:r>
            <a:endParaRPr lang="en-US" altLang="ko-KR" dirty="0" smtClean="0"/>
          </a:p>
          <a:p>
            <a:r>
              <a:rPr lang="ko-KR" altLang="en-US" dirty="0" smtClean="0"/>
              <a:t>특</a:t>
            </a:r>
            <a:r>
              <a:rPr lang="ko-KR" altLang="en-US" dirty="0" smtClean="0"/>
              <a:t>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칼럼 등 </a:t>
            </a:r>
            <a:r>
              <a:rPr lang="en-US" altLang="ko-KR" dirty="0" smtClean="0"/>
              <a:t>5~10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r>
              <a:rPr lang="ko-KR" altLang="en-US" dirty="0" smtClean="0"/>
              <a:t>프리미</a:t>
            </a:r>
            <a:r>
              <a:rPr lang="ko-KR" altLang="en-US" dirty="0" smtClean="0"/>
              <a:t>엄 </a:t>
            </a:r>
            <a:r>
              <a:rPr lang="ko-KR" altLang="en-US" dirty="0" smtClean="0"/>
              <a:t>기사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월간 </a:t>
            </a:r>
            <a:r>
              <a:rPr lang="ko-KR" altLang="en-US" dirty="0" err="1" smtClean="0"/>
              <a:t>피플파워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개인독</a:t>
            </a:r>
            <a:r>
              <a:rPr lang="ko-KR" altLang="en-US" dirty="0" smtClean="0"/>
              <a:t>자 </a:t>
            </a:r>
            <a:r>
              <a:rPr lang="ko-KR" altLang="en-US" dirty="0" smtClean="0"/>
              <a:t>인증 후 이용</a:t>
            </a:r>
            <a:endParaRPr lang="en-US" altLang="ko-KR" dirty="0" smtClean="0"/>
          </a:p>
          <a:p>
            <a:r>
              <a:rPr lang="ko-KR" altLang="en-US" dirty="0" smtClean="0"/>
              <a:t>기관독자 불가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유료기사 보기 결제화면. 신용카드와 계좌이체, 휴대폰 결제 등 세 가지 방법으로 결제할 수 있다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36" y="930662"/>
            <a:ext cx="8409844" cy="5522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결제방식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Untitled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937" y="781050"/>
            <a:ext cx="6334125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지역메타 </a:t>
            </a:r>
            <a:r>
              <a:rPr lang="en-US" altLang="ko-KR" dirty="0" smtClean="0"/>
              <a:t>| </a:t>
            </a:r>
            <a:r>
              <a:rPr lang="ko-KR" altLang="en-US" dirty="0" err="1" smtClean="0"/>
              <a:t>갱상도블로그</a:t>
            </a:r>
            <a:endParaRPr lang="ko-KR" altLang="en-US" dirty="0"/>
          </a:p>
        </p:txBody>
      </p:sp>
      <p:pic>
        <p:nvPicPr>
          <p:cNvPr id="6" name="내용 개체 틀 5" descr="2008년부터 운영해온 지역메타블로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969" y="1412776"/>
            <a:ext cx="5532335" cy="5033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블로거</a:t>
            </a:r>
            <a:r>
              <a:rPr lang="ko-KR" altLang="en-US" dirty="0" smtClean="0"/>
              <a:t> 지역공동체</a:t>
            </a:r>
            <a:endParaRPr lang="ko-KR" altLang="en-US" dirty="0"/>
          </a:p>
        </p:txBody>
      </p:sp>
      <p:pic>
        <p:nvPicPr>
          <p:cNvPr id="6" name="내용 개체 틀 5" descr="9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18352"/>
            <a:ext cx="7467600" cy="3689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상품을 팔아본 사람만이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팔</a:t>
            </a:r>
            <a:r>
              <a:rPr lang="ko-KR" altLang="en-US" dirty="0" smtClean="0"/>
              <a:t>릴 </a:t>
            </a:r>
            <a:r>
              <a:rPr lang="ko-KR" altLang="en-US" dirty="0" smtClean="0"/>
              <a:t>상품을 만들 수 있다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기자는 자기 기사를 </a:t>
            </a:r>
            <a:r>
              <a:rPr lang="ko-KR" altLang="en-US" dirty="0" err="1" smtClean="0"/>
              <a:t>세일즈해야</a:t>
            </a:r>
            <a:r>
              <a:rPr lang="ko-KR" altLang="en-US" dirty="0" smtClean="0"/>
              <a:t>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인프라 구축을 위해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신문기자들이 </a:t>
            </a:r>
            <a:r>
              <a:rPr lang="en-US" altLang="ko-KR" dirty="0" smtClean="0"/>
              <a:t>SNS</a:t>
            </a:r>
            <a:r>
              <a:rPr lang="ko-KR" altLang="en-US" dirty="0" smtClean="0"/>
              <a:t> 전도사가 되어야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SNS</a:t>
            </a:r>
            <a:r>
              <a:rPr lang="ko-KR" altLang="en-US" dirty="0" smtClean="0"/>
              <a:t>를 통해 독자와 친밀감을 높여야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대표선수 한 명을 길러야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신문사가 앞장서 </a:t>
            </a:r>
            <a:r>
              <a:rPr lang="ko-KR" altLang="en-US" dirty="0" err="1" smtClean="0"/>
              <a:t>파워블로거를</a:t>
            </a:r>
            <a:r>
              <a:rPr lang="ko-KR" altLang="en-US" dirty="0" smtClean="0"/>
              <a:t> 양성해야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전국 </a:t>
            </a:r>
            <a:r>
              <a:rPr lang="ko-KR" altLang="en-US" dirty="0" err="1" smtClean="0"/>
              <a:t>파워블로거를</a:t>
            </a:r>
            <a:r>
              <a:rPr lang="ko-KR" altLang="en-US" dirty="0" smtClean="0"/>
              <a:t> 우호세력으로 확보해야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대표선수가 되자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hlinkClick r:id="rId2"/>
              </a:rPr>
              <a:t>http://slidesha.re/dlSp8h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http://2kim.idomin.com/</a:t>
            </a:r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http://metablog.idomin.com/</a:t>
            </a:r>
            <a:endParaRPr lang="en-US" altLang="ko-KR" dirty="0" smtClean="0"/>
          </a:p>
          <a:p>
            <a:r>
              <a:rPr lang="en-US" altLang="ko-KR" dirty="0" smtClean="0">
                <a:hlinkClick r:id="rId5"/>
              </a:rPr>
              <a:t>http://www.100in.com/</a:t>
            </a:r>
            <a:endParaRPr lang="en-US" altLang="ko-KR" dirty="0" smtClean="0"/>
          </a:p>
          <a:p>
            <a:r>
              <a:rPr lang="en-US" altLang="ko-KR" dirty="0" smtClean="0">
                <a:hlinkClick r:id="rId6"/>
              </a:rPr>
              <a:t>http://twtkr.com/kimjoowan</a:t>
            </a:r>
            <a:endParaRPr lang="en-US" altLang="ko-KR" dirty="0" smtClean="0"/>
          </a:p>
          <a:p>
            <a:r>
              <a:rPr lang="en-US" altLang="ko-KR" dirty="0" smtClean="0">
                <a:hlinkClick r:id="rId7"/>
              </a:rPr>
              <a:t>http://www.facebook.com/kjoowan</a:t>
            </a:r>
            <a:endParaRPr lang="en-US" altLang="ko-KR" dirty="0" smtClean="0"/>
          </a:p>
          <a:p>
            <a:r>
              <a:rPr lang="en-US" altLang="ko-KR" dirty="0" smtClean="0">
                <a:hlinkClick r:id="rId8"/>
              </a:rPr>
              <a:t>https://www.facebook.com/home.php?sk=group_182345711796139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무제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25"/>
            <a:ext cx="9144000" cy="68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무제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46"/>
            <a:ext cx="9144000" cy="67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토리텔링사업을 하고 있는 창동 오동동이야기 웹사이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11" y="0"/>
            <a:ext cx="8035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1135"/>
            <a:ext cx="8136904" cy="6344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ㅈㅈ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51" y="0"/>
            <a:ext cx="81964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OSA_9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69960"/>
            <a:ext cx="8424936" cy="559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파워 </a:t>
            </a:r>
            <a:r>
              <a:rPr lang="ko-KR" altLang="en-US" dirty="0" err="1" smtClean="0"/>
              <a:t>블로거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팸투어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SCN89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92088"/>
            <a:ext cx="8028384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사회적 기업가 학교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갱상도문화학교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사회적 기업으로 추진</a:t>
            </a:r>
            <a:endParaRPr lang="en-US" altLang="ko-KR" dirty="0" smtClean="0"/>
          </a:p>
          <a:p>
            <a:r>
              <a:rPr lang="ko-KR" altLang="en-US" dirty="0" smtClean="0"/>
              <a:t>합천활로 </a:t>
            </a:r>
            <a:r>
              <a:rPr lang="ko-KR" altLang="en-US" dirty="0" err="1" smtClean="0"/>
              <a:t>스토리텔링</a:t>
            </a:r>
            <a:endParaRPr lang="en-US" altLang="ko-KR" dirty="0" smtClean="0"/>
          </a:p>
          <a:p>
            <a:r>
              <a:rPr lang="ko-KR" altLang="en-US" dirty="0" smtClean="0"/>
              <a:t>합천 대장경축제 </a:t>
            </a:r>
            <a:r>
              <a:rPr lang="ko-KR" altLang="en-US" dirty="0" err="1" smtClean="0"/>
              <a:t>블로거팸투어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경남팸투어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창원단감축제 </a:t>
            </a:r>
            <a:r>
              <a:rPr lang="ko-KR" altLang="en-US" dirty="0" err="1" smtClean="0"/>
              <a:t>팸투어</a:t>
            </a:r>
            <a:endParaRPr lang="en-US" altLang="ko-KR" dirty="0" smtClean="0"/>
          </a:p>
          <a:p>
            <a:r>
              <a:rPr lang="ko-KR" altLang="en-US" dirty="0" err="1" smtClean="0"/>
              <a:t>사회적기업</a:t>
            </a:r>
            <a:r>
              <a:rPr lang="ko-KR" altLang="en-US" dirty="0" smtClean="0"/>
              <a:t> 창업학교</a:t>
            </a:r>
            <a:endParaRPr lang="en-US" altLang="ko-KR" dirty="0" smtClean="0"/>
          </a:p>
          <a:p>
            <a:r>
              <a:rPr lang="ko-KR" altLang="en-US" dirty="0" smtClean="0"/>
              <a:t>생태역사기행</a:t>
            </a:r>
            <a:endParaRPr lang="en-US" altLang="ko-KR" dirty="0" smtClean="0"/>
          </a:p>
          <a:p>
            <a:r>
              <a:rPr lang="ko-KR" altLang="en-US" dirty="0" smtClean="0"/>
              <a:t>찾아가는 인문학강의</a:t>
            </a:r>
            <a:r>
              <a:rPr lang="en-US" altLang="ko-KR" dirty="0" smtClean="0"/>
              <a:t>, SNS </a:t>
            </a:r>
            <a:r>
              <a:rPr lang="ko-KR" altLang="en-US" dirty="0" smtClean="0"/>
              <a:t>강좌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39136" cy="92868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독자에게 물어보자</a:t>
            </a:r>
            <a:endParaRPr lang="ko-KR" altLang="en-US" dirty="0"/>
          </a:p>
        </p:txBody>
      </p:sp>
      <p:pic>
        <p:nvPicPr>
          <p:cNvPr id="6" name="내용 개체 틀 5" descr="1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8897" y="1600200"/>
            <a:ext cx="33042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지역스토리텔링연구소</a:t>
            </a:r>
            <a:endParaRPr lang="ko-KR" altLang="en-US" dirty="0"/>
          </a:p>
        </p:txBody>
      </p:sp>
      <p:pic>
        <p:nvPicPr>
          <p:cNvPr id="4" name="내용 개체 틀 3" descr="356443_269628_2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904220" cy="4591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ㅈㄷ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000" y="0"/>
            <a:ext cx="648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60675"/>
            <a:ext cx="9144000" cy="313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2208"/>
            <a:ext cx="9144000" cy="479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3862"/>
            <a:ext cx="9144000" cy="475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3353"/>
            <a:ext cx="9144000" cy="475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796" y="0"/>
            <a:ext cx="49364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1841</TotalTime>
  <Words>295</Words>
  <Application>Microsoft Office PowerPoint</Application>
  <PresentationFormat>화면 슬라이드 쇼(4:3)</PresentationFormat>
  <Paragraphs>65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테크닉</vt:lpstr>
      <vt:lpstr>SNS를 활용한 지역 스토리텔링 사업</vt:lpstr>
      <vt:lpstr>기자도 자기 상품을 팔아야 한다</vt:lpstr>
      <vt:lpstr>상품을 팔아본 사람만이 팔릴 상품을 만들 수 있다</vt:lpstr>
      <vt:lpstr>독자에게 물어보자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김두관 힘 실어주기 릴레이 광고</vt:lpstr>
      <vt:lpstr>슬라이드 12</vt:lpstr>
      <vt:lpstr>재미있는 광고</vt:lpstr>
      <vt:lpstr>SNS와 친해지기</vt:lpstr>
      <vt:lpstr>슬라이드 15</vt:lpstr>
      <vt:lpstr>슬라이드 16</vt:lpstr>
      <vt:lpstr>슬라이드 17</vt:lpstr>
      <vt:lpstr>슬라이드 18</vt:lpstr>
      <vt:lpstr>소셜 세일즈</vt:lpstr>
      <vt:lpstr>슬라이드 20</vt:lpstr>
      <vt:lpstr>슬라이드 21</vt:lpstr>
      <vt:lpstr>뉴스저작권 사업</vt:lpstr>
      <vt:lpstr>부분적 유료화</vt:lpstr>
      <vt:lpstr>유료화 논리</vt:lpstr>
      <vt:lpstr>유료화 방식</vt:lpstr>
      <vt:lpstr>슬라이드 26</vt:lpstr>
      <vt:lpstr>슬라이드 27</vt:lpstr>
      <vt:lpstr>지역메타 | 갱상도블로그</vt:lpstr>
      <vt:lpstr>블로거 지역공동체</vt:lpstr>
      <vt:lpstr>인프라 구축을 위해…</vt:lpstr>
      <vt:lpstr>대표선수가 되자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갱상도문화학교</vt:lpstr>
      <vt:lpstr>지역스토리텔링연구소</vt:lpstr>
      <vt:lpstr>슬라이드 41</vt:lpstr>
      <vt:lpstr>감사합니다.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지역밀착형 콘텐츠 탐색</dc:title>
  <dc:creator>dominuser</dc:creator>
  <cp:lastModifiedBy>System</cp:lastModifiedBy>
  <cp:revision>84</cp:revision>
  <dcterms:created xsi:type="dcterms:W3CDTF">2010-08-23T06:20:57Z</dcterms:created>
  <dcterms:modified xsi:type="dcterms:W3CDTF">2011-10-26T08:45:22Z</dcterms:modified>
</cp:coreProperties>
</file>